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77" r:id="rId6"/>
    <p:sldId id="264" r:id="rId7"/>
    <p:sldId id="273" r:id="rId8"/>
    <p:sldId id="269" r:id="rId9"/>
    <p:sldId id="263" r:id="rId10"/>
    <p:sldId id="274" r:id="rId11"/>
    <p:sldId id="270" r:id="rId12"/>
    <p:sldId id="267" r:id="rId13"/>
    <p:sldId id="275" r:id="rId14"/>
    <p:sldId id="271" r:id="rId15"/>
    <p:sldId id="268" r:id="rId16"/>
    <p:sldId id="276" r:id="rId17"/>
    <p:sldId id="272" r:id="rId18"/>
    <p:sldId id="265" r:id="rId19"/>
    <p:sldId id="266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3"/>
    <p:restoredTop sz="93742" autoAdjust="0"/>
  </p:normalViewPr>
  <p:slideViewPr>
    <p:cSldViewPr>
      <p:cViewPr>
        <p:scale>
          <a:sx n="140" d="100"/>
          <a:sy n="140" d="100"/>
        </p:scale>
        <p:origin x="1392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D62E0-191E-42FF-A98D-D06FD014851B}" type="datetimeFigureOut">
              <a:rPr lang="en-AU" smtClean="0"/>
              <a:t>20/10/16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9BDE-4FA1-499D-8424-2B54D3E2E2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424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2307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20/10/16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5505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20/10/16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3963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20/10/16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0470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20/10/16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44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20/10/16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71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20/10/16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09217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20/10/16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1164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20/10/16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657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20/10/16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950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20/10/16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77790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20/10/16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98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51B45-279F-42A8-9B05-CE858E05D9F5}" type="datetimeFigureOut">
              <a:rPr lang="en-NZ" smtClean="0"/>
              <a:t>20/10/16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3837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31640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4499992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Oval 7"/>
          <p:cNvSpPr/>
          <p:nvPr/>
        </p:nvSpPr>
        <p:spPr>
          <a:xfrm>
            <a:off x="5508104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491880" y="2204864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3" name="Straight Arrow Connector 2"/>
          <p:cNvCxnSpPr>
            <a:stCxn id="4" idx="6"/>
            <a:endCxn id="6" idx="2"/>
          </p:cNvCxnSpPr>
          <p:nvPr/>
        </p:nvCxnSpPr>
        <p:spPr>
          <a:xfrm>
            <a:off x="1835696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846469" y="2456892"/>
            <a:ext cx="498734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95936" y="2447600"/>
            <a:ext cx="504056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  <a:endCxn id="8" idx="2"/>
          </p:cNvCxnSpPr>
          <p:nvPr/>
        </p:nvCxnSpPr>
        <p:spPr>
          <a:xfrm>
            <a:off x="5004048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-12700" y="2921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228600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7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381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228600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55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228600"/>
            <a:ext cx="7988300" cy="6400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1300" y="508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615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228600"/>
            <a:ext cx="79883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0200" y="177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447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7500" y="254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228600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470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228600"/>
            <a:ext cx="7988300" cy="6400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0500" y="304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10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228600"/>
            <a:ext cx="7988300" cy="640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330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50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500" y="152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228600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29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" t="1632" r="1245" b="1615"/>
          <a:stretch/>
        </p:blipFill>
        <p:spPr bwMode="auto">
          <a:xfrm>
            <a:off x="952500" y="857250"/>
            <a:ext cx="79724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79812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Problem1</a:t>
            </a:r>
            <a:endParaRPr lang="en-NZ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8240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Problem2</a:t>
            </a:r>
            <a:endParaRPr lang="en-NZ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6242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Problem3</a:t>
            </a:r>
            <a:endParaRPr lang="en-NZ" i="1" dirty="0"/>
          </a:p>
        </p:txBody>
      </p:sp>
    </p:spTree>
    <p:extLst>
      <p:ext uri="{BB962C8B-B14F-4D97-AF65-F5344CB8AC3E}">
        <p14:creationId xmlns:p14="http://schemas.microsoft.com/office/powerpoint/2010/main" val="3000812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WSC = (V, E) Graph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1170338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61967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3059832" y="263691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Oval 6"/>
          <p:cNvSpPr/>
          <p:nvPr/>
        </p:nvSpPr>
        <p:spPr>
          <a:xfrm>
            <a:off x="449999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 rot="5400000">
            <a:off x="3001180" y="2218220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24" name="Straight Arrow Connector 23"/>
          <p:cNvCxnSpPr>
            <a:stCxn id="4" idx="6"/>
          </p:cNvCxnSpPr>
          <p:nvPr/>
        </p:nvCxnSpPr>
        <p:spPr>
          <a:xfrm flipV="1">
            <a:off x="2123728" y="2162175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528095" y="2168860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6"/>
            <a:endCxn id="7" idx="2"/>
          </p:cNvCxnSpPr>
          <p:nvPr/>
        </p:nvCxnSpPr>
        <p:spPr>
          <a:xfrm>
            <a:off x="356388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6"/>
            <a:endCxn id="7" idx="2"/>
          </p:cNvCxnSpPr>
          <p:nvPr/>
        </p:nvCxnSpPr>
        <p:spPr>
          <a:xfrm flipV="1">
            <a:off x="356388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6"/>
            <a:endCxn id="5" idx="2"/>
          </p:cNvCxnSpPr>
          <p:nvPr/>
        </p:nvCxnSpPr>
        <p:spPr>
          <a:xfrm flipV="1">
            <a:off x="212372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6"/>
            <a:endCxn id="6" idx="2"/>
          </p:cNvCxnSpPr>
          <p:nvPr/>
        </p:nvCxnSpPr>
        <p:spPr>
          <a:xfrm>
            <a:off x="212372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93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4145069" y="2856044"/>
            <a:ext cx="6043555" cy="36692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324544" y="2856045"/>
            <a:ext cx="3759861" cy="3669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2159732" y="494116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1151620" y="3212976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372761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719572" y="494116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2195736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V="1">
            <a:off x="2627784" y="4610291"/>
            <a:ext cx="0" cy="3308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755576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V="1">
            <a:off x="1187624" y="4610291"/>
            <a:ext cx="0" cy="3308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08965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2801141" y="2348880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</p:cNvCxnSpPr>
          <p:nvPr/>
        </p:nvCxnSpPr>
        <p:spPr>
          <a:xfrm flipV="1">
            <a:off x="2380873" y="1860229"/>
            <a:ext cx="828092" cy="1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1187624" y="3645024"/>
            <a:ext cx="689193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1876817" y="3645024"/>
            <a:ext cx="75096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endCxn id="94" idx="1"/>
          </p:cNvCxnSpPr>
          <p:nvPr/>
        </p:nvCxnSpPr>
        <p:spPr>
          <a:xfrm>
            <a:off x="4658387" y="1848818"/>
            <a:ext cx="983499" cy="23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309040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" idx="0"/>
            <a:endCxn id="11" idx="2"/>
          </p:cNvCxnSpPr>
          <p:nvPr/>
        </p:nvCxnSpPr>
        <p:spPr>
          <a:xfrm flipV="1">
            <a:off x="1876817" y="2149438"/>
            <a:ext cx="0" cy="1063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799481" y="4440749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642687" y="4708392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" name="Straight Arrow Connector 16"/>
          <p:cNvCxnSpPr>
            <a:stCxn id="10" idx="3"/>
            <a:endCxn id="111" idx="1"/>
          </p:cNvCxnSpPr>
          <p:nvPr/>
        </p:nvCxnSpPr>
        <p:spPr>
          <a:xfrm flipV="1">
            <a:off x="2602014" y="3419128"/>
            <a:ext cx="3014831" cy="98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13" idx="3"/>
            <a:endCxn id="130" idx="2"/>
          </p:cNvCxnSpPr>
          <p:nvPr/>
        </p:nvCxnSpPr>
        <p:spPr>
          <a:xfrm rot="5400000" flipH="1" flipV="1">
            <a:off x="2532037" y="3317097"/>
            <a:ext cx="1143753" cy="3832581"/>
          </a:xfrm>
          <a:prstGeom prst="bentConnector4">
            <a:avLst>
              <a:gd name="adj1" fmla="val -50797"/>
              <a:gd name="adj2" fmla="val 81915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4869415" y="4437112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7102514" y="5013176"/>
            <a:ext cx="1628313" cy="108012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161859" y="6042774"/>
            <a:ext cx="817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 smtClean="0"/>
              <a:t>Semantic </a:t>
            </a:r>
          </a:p>
          <a:p>
            <a:r>
              <a:rPr lang="en-US" sz="800" b="1" dirty="0" smtClean="0"/>
              <a:t>Distance Value</a:t>
            </a:r>
            <a:endParaRPr lang="en-NZ" sz="800" b="1" dirty="0"/>
          </a:p>
        </p:txBody>
      </p:sp>
      <p:sp>
        <p:nvSpPr>
          <p:cNvPr id="103" name="TextBox 102"/>
          <p:cNvSpPr txBox="1"/>
          <p:nvPr/>
        </p:nvSpPr>
        <p:spPr>
          <a:xfrm>
            <a:off x="2555776" y="6021288"/>
            <a:ext cx="9316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 smtClean="0"/>
              <a:t>Quality of Service</a:t>
            </a:r>
          </a:p>
        </p:txBody>
      </p:sp>
      <p:sp>
        <p:nvSpPr>
          <p:cNvPr id="119" name="Flowchart: Alternate Process 118"/>
          <p:cNvSpPr/>
          <p:nvPr/>
        </p:nvSpPr>
        <p:spPr>
          <a:xfrm>
            <a:off x="5652120" y="5877272"/>
            <a:ext cx="1450394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243" name="Elbow Connector 242"/>
          <p:cNvCxnSpPr>
            <a:stCxn id="8" idx="3"/>
            <a:endCxn id="160" idx="2"/>
          </p:cNvCxnSpPr>
          <p:nvPr/>
        </p:nvCxnSpPr>
        <p:spPr>
          <a:xfrm rot="5400000" flipH="1" flipV="1">
            <a:off x="4069277" y="3563309"/>
            <a:ext cx="800462" cy="3683448"/>
          </a:xfrm>
          <a:prstGeom prst="bentConnector4">
            <a:avLst>
              <a:gd name="adj1" fmla="val -57190"/>
              <a:gd name="adj2" fmla="val 49861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Flowchart: Data 159"/>
          <p:cNvSpPr/>
          <p:nvPr/>
        </p:nvSpPr>
        <p:spPr>
          <a:xfrm>
            <a:off x="6160442" y="4780403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111" idx="2"/>
            <a:endCxn id="130" idx="1"/>
          </p:cNvCxnSpPr>
          <p:nvPr/>
        </p:nvCxnSpPr>
        <p:spPr>
          <a:xfrm flipH="1">
            <a:off x="5623366" y="3865103"/>
            <a:ext cx="767201" cy="5720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1" idx="2"/>
            <a:endCxn id="160" idx="1"/>
          </p:cNvCxnSpPr>
          <p:nvPr/>
        </p:nvCxnSpPr>
        <p:spPr>
          <a:xfrm>
            <a:off x="6390567" y="3865103"/>
            <a:ext cx="523826" cy="9153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30" idx="3"/>
          </p:cNvCxnSpPr>
          <p:nvPr/>
        </p:nvCxnSpPr>
        <p:spPr>
          <a:xfrm>
            <a:off x="5472576" y="4885909"/>
            <a:ext cx="904741" cy="9913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60" idx="4"/>
            <a:endCxn id="119" idx="0"/>
          </p:cNvCxnSpPr>
          <p:nvPr/>
        </p:nvCxnSpPr>
        <p:spPr>
          <a:xfrm flipH="1">
            <a:off x="6377317" y="5229200"/>
            <a:ext cx="537076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3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>
            <a:off x="2123728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2555776" y="2348880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Individuals 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5940152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4788024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43189" y="2352517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17" name="Oval 16"/>
          <p:cNvSpPr/>
          <p:nvPr/>
        </p:nvSpPr>
        <p:spPr>
          <a:xfrm>
            <a:off x="1691680" y="1484784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Service</a:t>
            </a:r>
            <a:endParaRPr lang="en-NZ" sz="900" b="1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691680" y="2911487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Web</a:t>
            </a:r>
          </a:p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Service</a:t>
            </a:r>
            <a:endParaRPr lang="en-NZ" sz="900" b="1" dirty="0">
              <a:solidFill>
                <a:prstClr val="black"/>
              </a:solidFill>
            </a:endParaRPr>
          </a:p>
        </p:txBody>
      </p:sp>
      <p:sp>
        <p:nvSpPr>
          <p:cNvPr id="61" name="Flowchart: Alternate Process 60"/>
          <p:cNvSpPr/>
          <p:nvPr/>
        </p:nvSpPr>
        <p:spPr>
          <a:xfrm>
            <a:off x="2699792" y="1628800"/>
            <a:ext cx="720080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69" name="Flowchart: Alternate Process 68"/>
          <p:cNvSpPr/>
          <p:nvPr/>
        </p:nvSpPr>
        <p:spPr>
          <a:xfrm>
            <a:off x="2707559" y="3068960"/>
            <a:ext cx="712313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8" name="Flowchart: Decision 77"/>
          <p:cNvSpPr/>
          <p:nvPr/>
        </p:nvSpPr>
        <p:spPr>
          <a:xfrm>
            <a:off x="6670754" y="2443516"/>
            <a:ext cx="1069598" cy="43956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800" b="1" dirty="0">
              <a:solidFill>
                <a:schemeClr val="tx1"/>
              </a:solidFill>
            </a:endParaRPr>
          </a:p>
        </p:txBody>
      </p:sp>
      <p:sp>
        <p:nvSpPr>
          <p:cNvPr id="93" name="Flowchart: Alternate Process 92"/>
          <p:cNvSpPr/>
          <p:nvPr/>
        </p:nvSpPr>
        <p:spPr>
          <a:xfrm>
            <a:off x="4153916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4153916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17" idx="6"/>
            <a:endCxn id="61" idx="1"/>
          </p:cNvCxnSpPr>
          <p:nvPr/>
        </p:nvCxnSpPr>
        <p:spPr>
          <a:xfrm flipV="1">
            <a:off x="2447764" y="1844824"/>
            <a:ext cx="252028" cy="67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61" idx="2"/>
          </p:cNvCxnSpPr>
          <p:nvPr/>
        </p:nvCxnSpPr>
        <p:spPr>
          <a:xfrm>
            <a:off x="3059832" y="2060848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9" idx="0"/>
          </p:cNvCxnSpPr>
          <p:nvPr/>
        </p:nvCxnSpPr>
        <p:spPr>
          <a:xfrm flipH="1" flipV="1">
            <a:off x="3059832" y="2780928"/>
            <a:ext cx="3884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21" idx="6"/>
            <a:endCxn id="69" idx="1"/>
          </p:cNvCxnSpPr>
          <p:nvPr/>
        </p:nvCxnSpPr>
        <p:spPr>
          <a:xfrm>
            <a:off x="2447764" y="3278256"/>
            <a:ext cx="259795" cy="67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Flowchart: Alternate Process 156"/>
          <p:cNvSpPr/>
          <p:nvPr/>
        </p:nvSpPr>
        <p:spPr>
          <a:xfrm>
            <a:off x="5508104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8" name="Flowchart: Alternate Process 157"/>
          <p:cNvSpPr/>
          <p:nvPr/>
        </p:nvSpPr>
        <p:spPr>
          <a:xfrm>
            <a:off x="5515871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9" name="Flowchart: Alternate Process 158"/>
          <p:cNvSpPr/>
          <p:nvPr/>
        </p:nvSpPr>
        <p:spPr>
          <a:xfrm>
            <a:off x="4042021" y="2356396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Concepts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68" name="Flowchart: Document 167"/>
          <p:cNvSpPr/>
          <p:nvPr/>
        </p:nvSpPr>
        <p:spPr>
          <a:xfrm>
            <a:off x="3275856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170" name="Straight Arrow Connector 169"/>
          <p:cNvCxnSpPr>
            <a:stCxn id="5" idx="4"/>
            <a:endCxn id="168" idx="1"/>
          </p:cNvCxnSpPr>
          <p:nvPr/>
        </p:nvCxnSpPr>
        <p:spPr>
          <a:xfrm>
            <a:off x="3059832" y="4293096"/>
            <a:ext cx="2160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stCxn id="6" idx="3"/>
          </p:cNvCxnSpPr>
          <p:nvPr/>
        </p:nvCxnSpPr>
        <p:spPr>
          <a:xfrm>
            <a:off x="3563888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>
            <a:endCxn id="93" idx="1"/>
          </p:cNvCxnSpPr>
          <p:nvPr/>
        </p:nvCxnSpPr>
        <p:spPr>
          <a:xfrm rot="5400000" flipH="1" flipV="1">
            <a:off x="2940800" y="2755944"/>
            <a:ext cx="2124236" cy="30199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endCxn id="94" idx="1"/>
          </p:cNvCxnSpPr>
          <p:nvPr/>
        </p:nvCxnSpPr>
        <p:spPr>
          <a:xfrm>
            <a:off x="3851920" y="3284984"/>
            <a:ext cx="3019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93" idx="2"/>
            <a:endCxn id="159" idx="0"/>
          </p:cNvCxnSpPr>
          <p:nvPr/>
        </p:nvCxnSpPr>
        <p:spPr>
          <a:xfrm>
            <a:off x="4546077" y="2060848"/>
            <a:ext cx="0" cy="2955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94" idx="0"/>
            <a:endCxn id="159" idx="2"/>
          </p:cNvCxnSpPr>
          <p:nvPr/>
        </p:nvCxnSpPr>
        <p:spPr>
          <a:xfrm flipV="1">
            <a:off x="4546077" y="2788444"/>
            <a:ext cx="0" cy="2805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/>
          <p:cNvCxnSpPr/>
          <p:nvPr/>
        </p:nvCxnSpPr>
        <p:spPr>
          <a:xfrm>
            <a:off x="5076056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190"/>
          <p:cNvCxnSpPr>
            <a:endCxn id="157" idx="1"/>
          </p:cNvCxnSpPr>
          <p:nvPr/>
        </p:nvCxnSpPr>
        <p:spPr>
          <a:xfrm rot="5400000" flipH="1" flipV="1">
            <a:off x="4337974" y="2798930"/>
            <a:ext cx="2124236" cy="21602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158" idx="1"/>
          </p:cNvCxnSpPr>
          <p:nvPr/>
        </p:nvCxnSpPr>
        <p:spPr>
          <a:xfrm>
            <a:off x="5292080" y="3281620"/>
            <a:ext cx="223791" cy="33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Elbow Connector 198"/>
          <p:cNvCxnSpPr>
            <a:stCxn id="157" idx="3"/>
            <a:endCxn id="78" idx="1"/>
          </p:cNvCxnSpPr>
          <p:nvPr/>
        </p:nvCxnSpPr>
        <p:spPr>
          <a:xfrm>
            <a:off x="6292425" y="1844824"/>
            <a:ext cx="378329" cy="81847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58" idx="3"/>
            <a:endCxn id="78" idx="1"/>
          </p:cNvCxnSpPr>
          <p:nvPr/>
        </p:nvCxnSpPr>
        <p:spPr>
          <a:xfrm flipV="1">
            <a:off x="6300192" y="2663298"/>
            <a:ext cx="370562" cy="6216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7" idx="2"/>
            <a:endCxn id="10" idx="3"/>
          </p:cNvCxnSpPr>
          <p:nvPr/>
        </p:nvCxnSpPr>
        <p:spPr>
          <a:xfrm flipH="1">
            <a:off x="5652120" y="4293096"/>
            <a:ext cx="28803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Flowchart: Alternate Process 207"/>
          <p:cNvSpPr/>
          <p:nvPr/>
        </p:nvSpPr>
        <p:spPr>
          <a:xfrm>
            <a:off x="6812015" y="1635529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matched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09" name="Flowchart: Alternate Process 208"/>
          <p:cNvSpPr/>
          <p:nvPr/>
        </p:nvSpPr>
        <p:spPr>
          <a:xfrm>
            <a:off x="6822135" y="3138686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Fail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7164288" y="2204864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Y</a:t>
            </a:r>
            <a:r>
              <a:rPr lang="en-US" sz="700" b="1" dirty="0" smtClean="0"/>
              <a:t>es</a:t>
            </a:r>
            <a:endParaRPr lang="en-NZ" sz="700" b="1" dirty="0"/>
          </a:p>
        </p:txBody>
      </p:sp>
      <p:cxnSp>
        <p:nvCxnSpPr>
          <p:cNvPr id="224" name="Straight Arrow Connector 223"/>
          <p:cNvCxnSpPr>
            <a:stCxn id="78" idx="0"/>
            <a:endCxn id="208" idx="2"/>
          </p:cNvCxnSpPr>
          <p:nvPr/>
        </p:nvCxnSpPr>
        <p:spPr>
          <a:xfrm flipH="1" flipV="1">
            <a:off x="7204176" y="2067577"/>
            <a:ext cx="1377" cy="3759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78" idx="2"/>
            <a:endCxn id="209" idx="0"/>
          </p:cNvCxnSpPr>
          <p:nvPr/>
        </p:nvCxnSpPr>
        <p:spPr>
          <a:xfrm>
            <a:off x="7205553" y="2883080"/>
            <a:ext cx="8743" cy="2556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/>
          <p:cNvSpPr txBox="1"/>
          <p:nvPr/>
        </p:nvSpPr>
        <p:spPr>
          <a:xfrm>
            <a:off x="7164288" y="2868905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No</a:t>
            </a:r>
            <a:endParaRPr lang="en-NZ" sz="700" b="1" dirty="0"/>
          </a:p>
        </p:txBody>
      </p:sp>
      <p:sp>
        <p:nvSpPr>
          <p:cNvPr id="229" name="TextBox 228"/>
          <p:cNvSpPr txBox="1"/>
          <p:nvPr/>
        </p:nvSpPr>
        <p:spPr>
          <a:xfrm>
            <a:off x="6856268" y="2453407"/>
            <a:ext cx="7400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/>
              <a:t>Exist</a:t>
            </a:r>
          </a:p>
          <a:p>
            <a:pPr algn="ctr"/>
            <a:r>
              <a:rPr lang="en-US" sz="800" b="1" dirty="0" smtClean="0"/>
              <a:t>Relationship</a:t>
            </a:r>
            <a:endParaRPr lang="en-NZ" sz="800" b="1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24350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5077072" y="-3195736"/>
            <a:ext cx="23762640" cy="16465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05064" y="-2619672"/>
            <a:ext cx="7734300" cy="4051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12" y="-2619672"/>
            <a:ext cx="7797800" cy="4013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788" y="-2721272"/>
            <a:ext cx="7835900" cy="411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71292" y="1457300"/>
            <a:ext cx="7797800" cy="3771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08" y="1412775"/>
            <a:ext cx="7822156" cy="38284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8488" y="1442291"/>
            <a:ext cx="7810500" cy="381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85308" y="5241180"/>
            <a:ext cx="7785100" cy="3314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1800" y="5229200"/>
            <a:ext cx="7797800" cy="3365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5544" y="5301054"/>
            <a:ext cx="7874000" cy="3403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097464" y="8555328"/>
            <a:ext cx="7823200" cy="4622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1800" y="8606680"/>
            <a:ext cx="7835900" cy="4648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4336" y="8723601"/>
            <a:ext cx="7823200" cy="4546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-1169008" y="-3061012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Task1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04248" y="-3123728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182320" y="-3090604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96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228600"/>
            <a:ext cx="7988300" cy="6400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" y="647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521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228600"/>
            <a:ext cx="7988300" cy="640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400" y="571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079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1500" y="25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412576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49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228600"/>
            <a:ext cx="7988300" cy="6400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800" y="812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556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</TotalTime>
  <Words>243</Words>
  <Application>Microsoft Macintosh PowerPoint</Application>
  <PresentationFormat>On-screen Show (4:3)</PresentationFormat>
  <Paragraphs>124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</vt:lpstr>
      <vt:lpstr>Cambria Math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Victoria University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Chen Wang</cp:lastModifiedBy>
  <cp:revision>108</cp:revision>
  <dcterms:created xsi:type="dcterms:W3CDTF">2016-09-09T07:20:45Z</dcterms:created>
  <dcterms:modified xsi:type="dcterms:W3CDTF">2016-10-20T02:19:20Z</dcterms:modified>
</cp:coreProperties>
</file>